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7"/>
  </p:notesMasterIdLst>
  <p:sldIdLst>
    <p:sldId id="256" r:id="rId2"/>
    <p:sldId id="258" r:id="rId3"/>
    <p:sldId id="265" r:id="rId4"/>
    <p:sldId id="259" r:id="rId5"/>
    <p:sldId id="260" r:id="rId6"/>
    <p:sldId id="278" r:id="rId7"/>
    <p:sldId id="277" r:id="rId8"/>
    <p:sldId id="276" r:id="rId9"/>
    <p:sldId id="275" r:id="rId10"/>
    <p:sldId id="282" r:id="rId11"/>
    <p:sldId id="280" r:id="rId12"/>
    <p:sldId id="279" r:id="rId13"/>
    <p:sldId id="281" r:id="rId14"/>
    <p:sldId id="274" r:id="rId15"/>
    <p:sldId id="283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5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55466-39BF-4688-BF8C-61109A520BAE}" type="datetimeFigureOut">
              <a:rPr lang="pl-PL" smtClean="0"/>
              <a:pPr/>
              <a:t>2020-11-12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B1E1B-7F91-4F01-808F-168415A54B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3031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B1E1B-7F91-4F01-808F-168415A54B0E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7261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CFFD5A8-D99F-42D1-A3AC-1789D15A1954}" type="datetimeFigureOut">
              <a:rPr lang="pl-PL" smtClean="0"/>
              <a:pPr/>
              <a:t>2020-11-12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293BFC1-215D-4D42-A344-12788124CF8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FFD5A8-D99F-42D1-A3AC-1789D15A1954}" type="datetimeFigureOut">
              <a:rPr lang="pl-PL" smtClean="0"/>
              <a:pPr/>
              <a:t>2020-11-12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93BFC1-215D-4D42-A344-12788124CF8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FFD5A8-D99F-42D1-A3AC-1789D15A1954}" type="datetimeFigureOut">
              <a:rPr lang="pl-PL" smtClean="0"/>
              <a:pPr/>
              <a:t>2020-11-12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93BFC1-215D-4D42-A344-12788124CF8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FFD5A8-D99F-42D1-A3AC-1789D15A1954}" type="datetimeFigureOut">
              <a:rPr lang="pl-PL" smtClean="0"/>
              <a:pPr/>
              <a:t>2020-11-12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93BFC1-215D-4D42-A344-12788124CF8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FFD5A8-D99F-42D1-A3AC-1789D15A1954}" type="datetimeFigureOut">
              <a:rPr lang="pl-PL" smtClean="0"/>
              <a:pPr/>
              <a:t>2020-11-12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93BFC1-215D-4D42-A344-12788124CF8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FFD5A8-D99F-42D1-A3AC-1789D15A1954}" type="datetimeFigureOut">
              <a:rPr lang="pl-PL" smtClean="0"/>
              <a:pPr/>
              <a:t>2020-11-12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93BFC1-215D-4D42-A344-12788124CF8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FFD5A8-D99F-42D1-A3AC-1789D15A1954}" type="datetimeFigureOut">
              <a:rPr lang="pl-PL" smtClean="0"/>
              <a:pPr/>
              <a:t>2020-11-12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93BFC1-215D-4D42-A344-12788124CF8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FFD5A8-D99F-42D1-A3AC-1789D15A1954}" type="datetimeFigureOut">
              <a:rPr lang="pl-PL" smtClean="0"/>
              <a:pPr/>
              <a:t>2020-11-12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93BFC1-215D-4D42-A344-12788124CF8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FFD5A8-D99F-42D1-A3AC-1789D15A1954}" type="datetimeFigureOut">
              <a:rPr lang="pl-PL" smtClean="0"/>
              <a:pPr/>
              <a:t>2020-11-12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93BFC1-215D-4D42-A344-12788124CF8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CFFD5A8-D99F-42D1-A3AC-1789D15A1954}" type="datetimeFigureOut">
              <a:rPr lang="pl-PL" smtClean="0"/>
              <a:pPr/>
              <a:t>2020-11-12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93BFC1-215D-4D42-A344-12788124CF8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CFFD5A8-D99F-42D1-A3AC-1789D15A1954}" type="datetimeFigureOut">
              <a:rPr lang="pl-PL" smtClean="0"/>
              <a:pPr/>
              <a:t>2020-11-12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293BFC1-215D-4D42-A344-12788124CF8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CFFD5A8-D99F-42D1-A3AC-1789D15A1954}" type="datetimeFigureOut">
              <a:rPr lang="pl-PL" smtClean="0"/>
              <a:pPr/>
              <a:t>2020-11-12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293BFC1-215D-4D42-A344-12788124CF8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naszamaltanskaprzygoda1.blogspot.com/" TargetMode="External"/><Relationship Id="rId2" Type="http://schemas.openxmlformats.org/officeDocument/2006/relationships/hyperlink" Target="http://www.splaziec.szkolnastrona.pl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splaziec.szkolnastrona.pl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erasmusplus.org.pl/strony-informacyjne/dla-wnioskodawcow/jak-zlozyc-wniosek/?gclid=CjwKCAiAqJn9BRB0EiwAJ1SztcsVAw0CaS-QbOzMm4pP-KNBSRUByKsTr1niLEgk19bamR9meuWIFxoCBC8QAvD_Bw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timalta.com/accommodation/self-catering-residence/" TargetMode="External"/><Relationship Id="rId2" Type="http://schemas.openxmlformats.org/officeDocument/2006/relationships/hyperlink" Target="https://www.etimalta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images.app.goo.gl/k4VEkFNVxfUk34217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571744"/>
            <a:ext cx="7702624" cy="2000264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„Nasza wiedza kluczem do Europy”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00034" y="5786454"/>
            <a:ext cx="8001056" cy="714380"/>
          </a:xfrm>
        </p:spPr>
        <p:txBody>
          <a:bodyPr>
            <a:normAutofit/>
          </a:bodyPr>
          <a:lstStyle/>
          <a:p>
            <a:pPr algn="ctr"/>
            <a:r>
              <a:rPr lang="pl-PL" dirty="0" smtClean="0">
                <a:solidFill>
                  <a:schemeClr val="accent4">
                    <a:lumMod val="50000"/>
                  </a:schemeClr>
                </a:solidFill>
              </a:rPr>
              <a:t>KA 101 – Mobilność kadry edukacji szkolnej</a:t>
            </a:r>
            <a:endParaRPr lang="pl-PL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6" name="Picture 2" descr="G:\Users\Monika i Paweł\Desktop\EU flag-Erasmus+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14246"/>
            <a:ext cx="8064896" cy="230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03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zawartości 7" descr="IMG_20200717_08351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76749" cy="3357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5000628" y="274638"/>
            <a:ext cx="3686172" cy="2011354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ETI Malta </a:t>
            </a:r>
            <a:br>
              <a:rPr lang="pl-PL" dirty="0" smtClean="0"/>
            </a:br>
            <a:r>
              <a:rPr lang="pl-PL" dirty="0" smtClean="0"/>
              <a:t>St. </a:t>
            </a:r>
            <a:r>
              <a:rPr lang="pl-PL" dirty="0" err="1" smtClean="0"/>
              <a:t>Julian’s</a:t>
            </a:r>
            <a:endParaRPr lang="pl-PL" dirty="0"/>
          </a:p>
        </p:txBody>
      </p:sp>
      <p:pic>
        <p:nvPicPr>
          <p:cNvPr id="5" name="Symbol zastępczy obrazu 4" descr="IMG_20200717_14311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071934" y="2857496"/>
            <a:ext cx="4725475" cy="35441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half" idx="2"/>
          </p:nvPr>
        </p:nvSpPr>
        <p:spPr>
          <a:xfrm>
            <a:off x="1428728" y="5143512"/>
            <a:ext cx="6232362" cy="648232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071670" y="5072074"/>
            <a:ext cx="6286544" cy="785818"/>
          </a:xfrm>
        </p:spPr>
        <p:txBody>
          <a:bodyPr>
            <a:noAutofit/>
          </a:bodyPr>
          <a:lstStyle/>
          <a:p>
            <a:pPr algn="ctr"/>
            <a:r>
              <a:rPr lang="pl-PL" sz="4800" dirty="0" smtClean="0"/>
              <a:t>Saint </a:t>
            </a:r>
            <a:r>
              <a:rPr lang="pl-PL" sz="4800" dirty="0" err="1" smtClean="0"/>
              <a:t>Julian’s</a:t>
            </a:r>
            <a:endParaRPr lang="pl-PL" sz="4800" dirty="0"/>
          </a:p>
        </p:txBody>
      </p:sp>
      <p:pic>
        <p:nvPicPr>
          <p:cNvPr id="18" name="Symbol zastępczy obrazu 17" descr="IMG_20200714_203459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6326" b="1632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4929223"/>
          </a:xfrm>
        </p:spPr>
        <p:txBody>
          <a:bodyPr/>
          <a:lstStyle/>
          <a:p>
            <a:r>
              <a:rPr lang="pl-PL" dirty="0" smtClean="0"/>
              <a:t>Integracja grona pedagogicznego – wspólna nauka, wymiana doświadczeń i organizacja  spędzania wolnego czasu;</a:t>
            </a:r>
          </a:p>
          <a:p>
            <a:r>
              <a:rPr lang="pl-PL" dirty="0" smtClean="0"/>
              <a:t>Uzyskanie certyfikatów za ukończone kursy – zdobywamy nowe umiejętności;</a:t>
            </a:r>
          </a:p>
          <a:p>
            <a:r>
              <a:rPr lang="pl-PL" dirty="0" err="1" smtClean="0"/>
              <a:t>Europassy</a:t>
            </a:r>
            <a:r>
              <a:rPr lang="pl-PL" dirty="0" smtClean="0"/>
              <a:t>;</a:t>
            </a:r>
          </a:p>
          <a:p>
            <a:pPr>
              <a:buNone/>
            </a:pPr>
            <a:endParaRPr lang="pl-PL" dirty="0" smtClean="0"/>
          </a:p>
          <a:p>
            <a:r>
              <a:rPr lang="pl-PL" dirty="0" smtClean="0"/>
              <a:t>Powrót do Polski i podejmowanie dalszych działań projektowych.</a:t>
            </a:r>
          </a:p>
          <a:p>
            <a:pPr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9614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ymbol zastępczy zawartości 9" descr="IMG_20200713_161427-COLLAGE (1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4286280" cy="4286280"/>
          </a:xfrm>
        </p:spPr>
      </p:pic>
      <p:pic>
        <p:nvPicPr>
          <p:cNvPr id="11" name="Symbol zastępczy zawartości 10" descr="IMG_20200711_104844-COLLAGE (1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4876" y="2285992"/>
            <a:ext cx="4252914" cy="42529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285720" y="1428736"/>
            <a:ext cx="8643998" cy="4572032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Podsumowanie efektów wyjazdu na szkolenia na Maltę;</a:t>
            </a:r>
          </a:p>
          <a:p>
            <a:r>
              <a:rPr lang="pl-PL" dirty="0" smtClean="0"/>
              <a:t>Ankiety dla uczestników odbytej mobilności;</a:t>
            </a:r>
          </a:p>
          <a:p>
            <a:pPr>
              <a:buNone/>
            </a:pPr>
            <a:endParaRPr lang="pl-PL" dirty="0" smtClean="0"/>
          </a:p>
          <a:p>
            <a:r>
              <a:rPr lang="pl-PL" dirty="0" smtClean="0"/>
              <a:t>Upowszechnianie naszego projektu;</a:t>
            </a:r>
          </a:p>
          <a:p>
            <a:pPr>
              <a:buNone/>
            </a:pPr>
            <a:r>
              <a:rPr lang="pl-PL" dirty="0" err="1" smtClean="0">
                <a:hlinkClick r:id="rId2"/>
              </a:rPr>
              <a:t>www.splaziec.szkolnastrona.pl</a:t>
            </a:r>
            <a:r>
              <a:rPr lang="pl-PL" dirty="0" smtClean="0"/>
              <a:t>;</a:t>
            </a:r>
          </a:p>
          <a:p>
            <a:pPr>
              <a:buNone/>
            </a:pPr>
            <a:r>
              <a:rPr lang="pl-PL" dirty="0" smtClean="0">
                <a:hlinkClick r:id="rId3"/>
              </a:rPr>
              <a:t>https://naszamaltanskaprzygoda1.blogspot.com/</a:t>
            </a:r>
            <a:endParaRPr lang="pl-PL" dirty="0" smtClean="0"/>
          </a:p>
          <a:p>
            <a:pPr>
              <a:buNone/>
            </a:pPr>
            <a:endParaRPr lang="pl-PL" dirty="0" smtClean="0"/>
          </a:p>
          <a:p>
            <a:r>
              <a:rPr lang="pl-PL" dirty="0" smtClean="0"/>
              <a:t>Raporty w </a:t>
            </a:r>
            <a:r>
              <a:rPr lang="pl-PL" dirty="0" err="1" smtClean="0"/>
              <a:t>Mobility</a:t>
            </a:r>
            <a:r>
              <a:rPr lang="pl-PL" dirty="0" smtClean="0"/>
              <a:t> </a:t>
            </a:r>
            <a:r>
              <a:rPr lang="pl-PL" dirty="0" err="1" smtClean="0"/>
              <a:t>Tool</a:t>
            </a:r>
            <a:endParaRPr lang="pl-PL" dirty="0" smtClean="0"/>
          </a:p>
          <a:p>
            <a:r>
              <a:rPr lang="pl-PL" dirty="0" smtClean="0"/>
              <a:t>Raport końcowy na zakończenie projektu.</a:t>
            </a:r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Działania po mobilności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4836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IMG_20200713_161427-COLLAGE (1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43438" y="285728"/>
            <a:ext cx="4038600" cy="4038600"/>
          </a:xfrm>
        </p:spPr>
      </p:pic>
      <p:sp>
        <p:nvSpPr>
          <p:cNvPr id="3" name="Symbol zastępczy tekstu 2"/>
          <p:cNvSpPr>
            <a:spLocks noGrp="1"/>
          </p:cNvSpPr>
          <p:nvPr>
            <p:ph sz="half" idx="2"/>
          </p:nvPr>
        </p:nvSpPr>
        <p:spPr>
          <a:xfrm>
            <a:off x="500034" y="4714884"/>
            <a:ext cx="8186766" cy="157163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pl-PL" dirty="0" smtClean="0"/>
              <a:t>Monika </a:t>
            </a:r>
            <a:r>
              <a:rPr lang="pl-PL" dirty="0" err="1" smtClean="0"/>
              <a:t>Wewiór-Mendrela</a:t>
            </a:r>
            <a:r>
              <a:rPr lang="pl-PL" dirty="0" smtClean="0"/>
              <a:t> – koordynator projektu, nauczyciel języka angielskiego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Magdalena Wronkowska – dyrektor szkoły</a:t>
            </a:r>
          </a:p>
          <a:p>
            <a:pPr>
              <a:buNone/>
            </a:pPr>
            <a:endParaRPr lang="pl-PL" dirty="0" smtClean="0"/>
          </a:p>
          <a:p>
            <a:pPr algn="r">
              <a:buNone/>
            </a:pPr>
            <a:endParaRPr lang="pl-PL" dirty="0" smtClean="0"/>
          </a:p>
          <a:p>
            <a:pPr algn="r">
              <a:buNone/>
            </a:pPr>
            <a:r>
              <a:rPr lang="pl-PL" dirty="0" smtClean="0"/>
              <a:t>Szkoła Podstawowa im. Jana Pawła II w Łaźcu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4043362" cy="2714644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Dziękujemy za uwagę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71472" y="285729"/>
            <a:ext cx="7886728" cy="3786213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Projekt realizowany jest </a:t>
            </a:r>
            <a:br>
              <a:rPr lang="pl-PL" dirty="0" smtClean="0"/>
            </a:br>
            <a:r>
              <a:rPr lang="pl-PL" dirty="0" smtClean="0"/>
              <a:t>w Szkole Podstawowej </a:t>
            </a:r>
            <a:br>
              <a:rPr lang="pl-PL" dirty="0" smtClean="0"/>
            </a:br>
            <a:r>
              <a:rPr lang="pl-PL" dirty="0" smtClean="0"/>
              <a:t>im. Jana Pawła II w Łaźcu </a:t>
            </a:r>
            <a:br>
              <a:rPr lang="pl-PL" dirty="0" smtClean="0"/>
            </a:br>
            <a:r>
              <a:rPr lang="pl-PL" dirty="0" smtClean="0"/>
              <a:t>/gmina Konopiska/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5800" y="4071942"/>
            <a:ext cx="7772400" cy="1000132"/>
          </a:xfrm>
        </p:spPr>
        <p:txBody>
          <a:bodyPr>
            <a:normAutofit/>
          </a:bodyPr>
          <a:lstStyle/>
          <a:p>
            <a:endParaRPr lang="pl-PL" dirty="0" smtClean="0">
              <a:hlinkClick r:id="rId2"/>
            </a:endParaRPr>
          </a:p>
          <a:p>
            <a:pPr algn="ctr"/>
            <a:r>
              <a:rPr lang="pl-PL" dirty="0" smtClean="0">
                <a:solidFill>
                  <a:schemeClr val="accent6">
                    <a:lumMod val="75000"/>
                  </a:schemeClr>
                </a:solidFill>
                <a:hlinkClick r:id="rId2"/>
              </a:rPr>
              <a:t>https://splaziec.szkolnastrona.pl/</a:t>
            </a:r>
            <a:endParaRPr lang="pl-PL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1175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1714489"/>
            <a:ext cx="8715436" cy="3714776"/>
          </a:xfrm>
        </p:spPr>
        <p:txBody>
          <a:bodyPr>
            <a:normAutofit/>
          </a:bodyPr>
          <a:lstStyle/>
          <a:p>
            <a:r>
              <a:rPr lang="pl-PL" dirty="0" smtClean="0"/>
              <a:t>Bezpośredni uczestnicy projektu Erasmus+KA1      „Nasza wiedza kluczem do Europy” to dziewięcioro nauczycieli, którzy odbywają mobilności na Maltę w celu ukończenia kursów: nauka języka angielskiego oraz TIK       (Technologie Informatyczno- Komunikacyjne)</a:t>
            </a:r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Założenia projektu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8070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hlinkClick r:id="rId2"/>
              </a:rPr>
              <a:t>https://erasmusplus.org.pl/strony-informacyjne/dla-wnioskodawcow/jak-zlozyc-wniosek/?gclid=CjwKCAiAqJn9BRB0EiwAJ1SztcsVAw0CaS-QbOzMm4pP-KNBSRUByKsTr1niLEgk19bamR9meuWIFxoCBC8QAvD_BwE</a:t>
            </a:r>
            <a:r>
              <a:rPr lang="pl-PL" dirty="0" smtClean="0"/>
              <a:t> </a:t>
            </a:r>
          </a:p>
          <a:p>
            <a:r>
              <a:rPr lang="pl-PL" dirty="0" smtClean="0"/>
              <a:t>Odbyliśmy wstępne szkolenia nt. Erasmus+ organizowane przez p. Joannę </a:t>
            </a:r>
            <a:r>
              <a:rPr lang="pl-PL" dirty="0" err="1" smtClean="0"/>
              <a:t>Sobotnik</a:t>
            </a:r>
            <a:r>
              <a:rPr lang="pl-PL" dirty="0" smtClean="0"/>
              <a:t>, wizytatora Kuratorium Oświaty w Katowicach;</a:t>
            </a:r>
          </a:p>
          <a:p>
            <a:endParaRPr lang="pl-PL" dirty="0"/>
          </a:p>
          <a:p>
            <a:endParaRPr lang="pl-PL" dirty="0" smtClean="0"/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Nasze pierwsze kroki projektowe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1457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r>
              <a:rPr lang="pl-PL" dirty="0" smtClean="0"/>
              <a:t>Zapoznaliśmy Radę Pedagogiczną z zasadami aplikowania wniosku o projekt w Erasmus+;</a:t>
            </a:r>
          </a:p>
          <a:p>
            <a:r>
              <a:rPr lang="pl-PL" dirty="0" smtClean="0"/>
              <a:t>Zdiagnozowaliśmy potrzeby szkoły (mocne i słabe strony funkcjonowania placówki pod względem dydaktycznym, napotykane trudności w uczeniu się i nauczaniu, ewaluacja wyników uczniów na egzaminach końcowych, potrzeba podnoszenia kwalifikacji i doskonalenia zawodowego wśród nauczycieli);</a:t>
            </a:r>
          </a:p>
          <a:p>
            <a:r>
              <a:rPr lang="pl-PL" dirty="0" smtClean="0"/>
              <a:t>Zebraliśmy grupę nauczycieli  zainteresowanych doskonaleniem zawodowym i </a:t>
            </a:r>
            <a:r>
              <a:rPr lang="pl-PL" dirty="0" err="1" smtClean="0"/>
              <a:t>mobilnościami</a:t>
            </a:r>
            <a:r>
              <a:rPr lang="pl-PL" dirty="0" smtClean="0"/>
              <a:t>;</a:t>
            </a:r>
          </a:p>
          <a:p>
            <a:endParaRPr lang="pl-PL" dirty="0" smtClean="0"/>
          </a:p>
          <a:p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5414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292935"/>
          </a:xfrm>
        </p:spPr>
        <p:txBody>
          <a:bodyPr/>
          <a:lstStyle/>
          <a:p>
            <a:r>
              <a:rPr lang="pl-PL" dirty="0" smtClean="0"/>
              <a:t>Zaakceptowano nasz wniosek i otrzymaliśmy dofinansowanie;</a:t>
            </a:r>
          </a:p>
          <a:p>
            <a:r>
              <a:rPr lang="pl-PL" dirty="0" smtClean="0"/>
              <a:t>Niezbędnym jest dobre nawiązanie współpracy z organem prowadzącym oraz omówienie spraw finansowych dotyczących projektu z księgową;</a:t>
            </a:r>
          </a:p>
          <a:p>
            <a:r>
              <a:rPr lang="pl-PL" dirty="0" smtClean="0"/>
              <a:t>Poinformowaliśmy lokalne środowisko o otrzymaniu dofinansowania;</a:t>
            </a:r>
          </a:p>
          <a:p>
            <a:r>
              <a:rPr lang="pl-PL" dirty="0" smtClean="0"/>
              <a:t>Zaczęliśmy przygotowania do mobilności;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1176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Kurs języka angielskiego przygotowujący do mobilności prowadzony przez konsultanta RODN WOM w Częstochowie;</a:t>
            </a:r>
          </a:p>
          <a:p>
            <a:r>
              <a:rPr lang="pl-PL" dirty="0" smtClean="0"/>
              <a:t>Nawiązanie kontaktu ze szkołą językową </a:t>
            </a:r>
            <a:r>
              <a:rPr lang="pl-PL" dirty="0"/>
              <a:t>na Malcie </a:t>
            </a:r>
            <a:r>
              <a:rPr lang="pl-PL" dirty="0">
                <a:hlinkClick r:id="rId2"/>
              </a:rPr>
              <a:t>https://www.etimalta.com</a:t>
            </a:r>
            <a:r>
              <a:rPr lang="pl-PL" dirty="0" smtClean="0">
                <a:hlinkClick r:id="rId2"/>
              </a:rPr>
              <a:t>/</a:t>
            </a:r>
            <a:r>
              <a:rPr lang="pl-PL" dirty="0" smtClean="0"/>
              <a:t>; </a:t>
            </a:r>
          </a:p>
          <a:p>
            <a:r>
              <a:rPr lang="pl-PL" dirty="0" smtClean="0"/>
              <a:t>Wybranie kursów dla uczestników mobilności;</a:t>
            </a:r>
          </a:p>
          <a:p>
            <a:r>
              <a:rPr lang="pl-PL" dirty="0"/>
              <a:t>Rezerwacja </a:t>
            </a:r>
            <a:r>
              <a:rPr lang="pl-PL" dirty="0" smtClean="0"/>
              <a:t>noclegów </a:t>
            </a:r>
            <a:r>
              <a:rPr lang="pl-PL" dirty="0">
                <a:hlinkClick r:id="rId3"/>
              </a:rPr>
              <a:t>https://www.etimalta.com/accommodation/self-catering-residence</a:t>
            </a:r>
            <a:r>
              <a:rPr lang="pl-PL" dirty="0" smtClean="0">
                <a:hlinkClick r:id="rId3"/>
              </a:rPr>
              <a:t>/</a:t>
            </a:r>
            <a:r>
              <a:rPr lang="pl-PL" dirty="0" smtClean="0"/>
              <a:t>; 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Działania przed mobilnością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7918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714357"/>
            <a:ext cx="8229600" cy="2571768"/>
          </a:xfrm>
        </p:spPr>
        <p:txBody>
          <a:bodyPr/>
          <a:lstStyle/>
          <a:p>
            <a:r>
              <a:rPr lang="pl-PL" dirty="0" smtClean="0"/>
              <a:t>Kupno biletów lotniczych i ubezpieczenia dla uczestników;</a:t>
            </a:r>
          </a:p>
          <a:p>
            <a:r>
              <a:rPr lang="pl-PL" dirty="0" smtClean="0"/>
              <a:t>Wynajęcie autokaru do transportu uczestników na lotnisko;</a:t>
            </a:r>
          </a:p>
          <a:p>
            <a:r>
              <a:rPr lang="pl-PL" dirty="0" smtClean="0"/>
              <a:t>Wyjazd na Maltę. </a:t>
            </a:r>
            <a:endParaRPr lang="pl-PL" dirty="0"/>
          </a:p>
        </p:txBody>
      </p:sp>
      <p:pic>
        <p:nvPicPr>
          <p:cNvPr id="4" name="Symbol zastępczy obrazu 4" descr="IMG_20200704_203819.jpg"/>
          <p:cNvPicPr>
            <a:picLocks noChangeAspect="1"/>
          </p:cNvPicPr>
          <p:nvPr/>
        </p:nvPicPr>
        <p:blipFill>
          <a:blip r:embed="rId2"/>
          <a:srcRect t="31058" b="31058"/>
          <a:stretch>
            <a:fillRect/>
          </a:stretch>
        </p:blipFill>
        <p:spPr>
          <a:xfrm>
            <a:off x="2357422" y="3067298"/>
            <a:ext cx="6429388" cy="324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62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214282" y="1142984"/>
            <a:ext cx="8715436" cy="4864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hlinkClick r:id="rId2"/>
              </a:rPr>
              <a:t>https://</a:t>
            </a:r>
            <a:r>
              <a:rPr lang="pl-PL" dirty="0" smtClean="0">
                <a:hlinkClick r:id="rId2"/>
              </a:rPr>
              <a:t>images.app.goo.gl/k4VEkFNVxfUk34217</a:t>
            </a:r>
            <a:endParaRPr lang="pl-PL" dirty="0" smtClean="0"/>
          </a:p>
          <a:p>
            <a:pPr marL="0" indent="0">
              <a:buNone/>
            </a:pPr>
            <a:endParaRPr lang="pl-PL" sz="1200" dirty="0" smtClean="0"/>
          </a:p>
          <a:p>
            <a:r>
              <a:rPr lang="pl-PL" dirty="0" smtClean="0"/>
              <a:t>Mobilność w dobie </a:t>
            </a:r>
            <a:r>
              <a:rPr lang="pl-PL" dirty="0" err="1" smtClean="0"/>
              <a:t>koronawirusa</a:t>
            </a:r>
            <a:r>
              <a:rPr lang="pl-PL" dirty="0" smtClean="0"/>
              <a:t> COVID19;</a:t>
            </a:r>
          </a:p>
          <a:p>
            <a:r>
              <a:rPr lang="pl-PL" dirty="0" smtClean="0"/>
              <a:t>Dwutygodniowy pobyt na Malcie- przygoda życia;</a:t>
            </a:r>
          </a:p>
          <a:p>
            <a:r>
              <a:rPr lang="pl-PL" dirty="0" smtClean="0"/>
              <a:t>Kursy: języka angielskiego i TIK w szkole językowej ETI na Malcie – zdobywanie nowych doświadczeń i umiejętności;</a:t>
            </a:r>
          </a:p>
          <a:p>
            <a:r>
              <a:rPr lang="pl-PL" dirty="0" smtClean="0"/>
              <a:t>Czas wolny (wycieczki, zwiedzanie,  międzynarodowe znajomości, eksplorowanie wyspy i jej sióstr - Comino i Gozo);</a:t>
            </a:r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Malta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84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1065</TotalTime>
  <Words>402</Words>
  <Application>Microsoft Office PowerPoint</Application>
  <PresentationFormat>Pokaz na ekranie (4:3)</PresentationFormat>
  <Paragraphs>62</Paragraphs>
  <Slides>15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Hol</vt:lpstr>
      <vt:lpstr>„Nasza wiedza kluczem do Europy”</vt:lpstr>
      <vt:lpstr>Projekt realizowany jest  w Szkole Podstawowej  im. Jana Pawła II w Łaźcu  /gmina Konopiska/</vt:lpstr>
      <vt:lpstr>Założenia projektu</vt:lpstr>
      <vt:lpstr>Nasze pierwsze kroki projektowe</vt:lpstr>
      <vt:lpstr>Prezentacja programu PowerPoint</vt:lpstr>
      <vt:lpstr>Prezentacja programu PowerPoint</vt:lpstr>
      <vt:lpstr>Działania przed mobilnością</vt:lpstr>
      <vt:lpstr>Prezentacja programu PowerPoint</vt:lpstr>
      <vt:lpstr>Malta</vt:lpstr>
      <vt:lpstr>ETI Malta  St. Julian’s</vt:lpstr>
      <vt:lpstr>Saint Julian’s</vt:lpstr>
      <vt:lpstr>Prezentacja programu PowerPoint</vt:lpstr>
      <vt:lpstr>Prezentacja programu PowerPoint</vt:lpstr>
      <vt:lpstr>Działania po mobilności</vt:lpstr>
      <vt:lpstr>Dziękujemy za uwagę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„Nasza wiedza kluczem do Europy”</dc:title>
  <dc:creator>User</dc:creator>
  <cp:lastModifiedBy>User</cp:lastModifiedBy>
  <cp:revision>47</cp:revision>
  <dcterms:created xsi:type="dcterms:W3CDTF">2020-11-07T18:20:45Z</dcterms:created>
  <dcterms:modified xsi:type="dcterms:W3CDTF">2020-11-12T06:32:04Z</dcterms:modified>
</cp:coreProperties>
</file>